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128AF-840F-4547-A750-A62998A193C2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782D2-0620-4AEE-97AE-3E99BFE31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4.gif"/><Relationship Id="rId4" Type="http://schemas.openxmlformats.org/officeDocument/2006/relationships/image" Target="../media/image26.gif"/><Relationship Id="rId9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Новая папка\рамки. анімація\Фони для презентацій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35824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Підготовка першокласників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E:\Новая папка\рамки. анімація\картінки школа\48071266_1--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914650"/>
            <a:ext cx="5953125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fake\Documents\preview.jpg"/>
          <p:cNvPicPr>
            <a:picLocks noChangeAspect="1" noChangeArrowheads="1"/>
          </p:cNvPicPr>
          <p:nvPr/>
        </p:nvPicPr>
        <p:blipFill>
          <a:blip r:embed="rId3" cstate="print"/>
          <a:srcRect l="36109" t="14521" r="33397" b="9971"/>
          <a:stretch>
            <a:fillRect/>
          </a:stretch>
        </p:blipFill>
        <p:spPr bwMode="auto">
          <a:xfrm>
            <a:off x="7072330" y="1928802"/>
            <a:ext cx="1928826" cy="477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428604"/>
            <a:ext cx="70009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/>
              <a:t>Сидів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горобець</a:t>
            </a:r>
            <a:r>
              <a:rPr lang="ru-RU" sz="5400" b="1" dirty="0" smtClean="0"/>
              <a:t> на </a:t>
            </a:r>
            <a:r>
              <a:rPr lang="ru-RU" sz="5400" b="1" dirty="0" err="1" smtClean="0"/>
              <a:t>сосні</a:t>
            </a:r>
            <a:r>
              <a:rPr lang="ru-RU" sz="5400" b="1" dirty="0" smtClean="0"/>
              <a:t>,- </a:t>
            </a:r>
          </a:p>
          <a:p>
            <a:pPr algn="ctr"/>
            <a:r>
              <a:rPr lang="ru-RU" sz="5400" b="1" dirty="0" smtClean="0"/>
              <a:t> Заснув - </a:t>
            </a:r>
            <a:r>
              <a:rPr lang="ru-RU" sz="5400" b="1" dirty="0" err="1" smtClean="0"/>
              <a:t>і</a:t>
            </a:r>
            <a:r>
              <a:rPr lang="ru-RU" sz="5400" b="1" dirty="0" smtClean="0"/>
              <a:t> упав </a:t>
            </a:r>
            <a:r>
              <a:rPr lang="ru-RU" sz="5400" b="1" dirty="0" err="1" smtClean="0"/>
              <a:t>уві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сні</a:t>
            </a:r>
            <a:r>
              <a:rPr lang="ru-RU" sz="5400" b="1" dirty="0" smtClean="0"/>
              <a:t>. </a:t>
            </a:r>
          </a:p>
          <a:p>
            <a:pPr algn="ctr"/>
            <a:r>
              <a:rPr lang="ru-RU" sz="5400" b="1" dirty="0" smtClean="0"/>
              <a:t> </a:t>
            </a:r>
            <a:r>
              <a:rPr lang="ru-RU" sz="5400" b="1" dirty="0" err="1" smtClean="0"/>
              <a:t>Якби</a:t>
            </a:r>
            <a:r>
              <a:rPr lang="ru-RU" sz="5400" b="1" dirty="0" smtClean="0"/>
              <a:t> не упав </a:t>
            </a:r>
            <a:r>
              <a:rPr lang="ru-RU" sz="5400" b="1" dirty="0" err="1" smtClean="0"/>
              <a:t>уві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сні</a:t>
            </a:r>
            <a:r>
              <a:rPr lang="ru-RU" sz="5400" b="1" dirty="0" smtClean="0"/>
              <a:t>. </a:t>
            </a:r>
          </a:p>
          <a:p>
            <a:pPr algn="ctr"/>
            <a:r>
              <a:rPr lang="ru-RU" sz="5400" b="1" dirty="0" smtClean="0"/>
              <a:t> </a:t>
            </a:r>
            <a:r>
              <a:rPr lang="ru-RU" sz="5400" b="1" dirty="0" err="1" smtClean="0"/>
              <a:t>Сидів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би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він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ще</a:t>
            </a:r>
            <a:r>
              <a:rPr lang="ru-RU" sz="5400" b="1" dirty="0" smtClean="0"/>
              <a:t> на </a:t>
            </a:r>
            <a:r>
              <a:rPr lang="ru-RU" sz="5400" b="1" dirty="0" err="1" smtClean="0"/>
              <a:t>сосні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pic>
        <p:nvPicPr>
          <p:cNvPr id="1027" name="Picture 3" descr="C:\Users\fake\Documents\2605486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15140" y="428604"/>
            <a:ext cx="2243146" cy="2056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fake\Documents\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0"/>
            <a:ext cx="2871325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Новая папка\рамки. анімація\картинки\0_708b7_641d0967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18"/>
            <a:ext cx="2922464" cy="2143140"/>
          </a:xfrm>
          <a:prstGeom prst="rect">
            <a:avLst/>
          </a:prstGeom>
          <a:noFill/>
        </p:spPr>
      </p:pic>
      <p:pic>
        <p:nvPicPr>
          <p:cNvPr id="2053" name="Picture 5" descr="E:\Новая папка\рамки. анімація\картинки\HibouEcou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7166"/>
            <a:ext cx="2095151" cy="2428892"/>
          </a:xfrm>
          <a:prstGeom prst="rect">
            <a:avLst/>
          </a:prstGeom>
          <a:noFill/>
        </p:spPr>
      </p:pic>
      <p:pic>
        <p:nvPicPr>
          <p:cNvPr id="2054" name="Picture 6" descr="E:\Новая папка\рамки. анімація\картинки\Snowman_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3101226"/>
            <a:ext cx="2100267" cy="3170991"/>
          </a:xfrm>
          <a:prstGeom prst="rect">
            <a:avLst/>
          </a:prstGeom>
          <a:noFill/>
        </p:spPr>
      </p:pic>
      <p:pic>
        <p:nvPicPr>
          <p:cNvPr id="2059" name="Picture 11" descr="C:\Users\fake\Documents\create-a-dog-in-photosh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286124"/>
            <a:ext cx="2603496" cy="2509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C:\Users\fake\Documents\_.png"/>
          <p:cNvPicPr>
            <a:picLocks noChangeAspect="1" noChangeArrowheads="1"/>
          </p:cNvPicPr>
          <p:nvPr/>
        </p:nvPicPr>
        <p:blipFill>
          <a:blip r:embed="rId8" cstate="print"/>
          <a:srcRect r="51720"/>
          <a:stretch>
            <a:fillRect/>
          </a:stretch>
        </p:blipFill>
        <p:spPr bwMode="auto">
          <a:xfrm>
            <a:off x="3214678" y="1643050"/>
            <a:ext cx="2714644" cy="3314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 descr="84722a7699690e40862ab30824b4e6d3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714884"/>
            <a:ext cx="3266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4" descr="C:\Users\fake\Documents\_.png"/>
          <p:cNvPicPr>
            <a:picLocks noChangeAspect="1" noChangeArrowheads="1"/>
          </p:cNvPicPr>
          <p:nvPr/>
        </p:nvPicPr>
        <p:blipFill>
          <a:blip r:embed="rId3" cstate="print"/>
          <a:srcRect r="51720"/>
          <a:stretch>
            <a:fillRect/>
          </a:stretch>
        </p:blipFill>
        <p:spPr bwMode="auto">
          <a:xfrm>
            <a:off x="5786446" y="1714488"/>
            <a:ext cx="2714644" cy="3314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fake\Documents\79802919869ce97b944b986ef89a63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0042"/>
            <a:ext cx="2714644" cy="2818720"/>
          </a:xfrm>
          <a:prstGeom prst="rect">
            <a:avLst/>
          </a:prstGeom>
          <a:noFill/>
        </p:spPr>
      </p:pic>
      <p:pic>
        <p:nvPicPr>
          <p:cNvPr id="6" name="Picture 2" descr="C:\Users\fake\Documents\mini-bukva_O_v_kartinka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86124"/>
            <a:ext cx="2500330" cy="3027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29687 0.211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32431 -0.199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4" descr="C:\Users\fake\Documents\_.png"/>
          <p:cNvPicPr>
            <a:picLocks noChangeAspect="1" noChangeArrowheads="1"/>
          </p:cNvPicPr>
          <p:nvPr/>
        </p:nvPicPr>
        <p:blipFill>
          <a:blip r:embed="rId3" cstate="print"/>
          <a:srcRect r="51720"/>
          <a:stretch>
            <a:fillRect/>
          </a:stretch>
        </p:blipFill>
        <p:spPr bwMode="auto">
          <a:xfrm>
            <a:off x="214282" y="1428736"/>
            <a:ext cx="2714644" cy="3314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fake\Documents\79802919869ce97b944b986ef89a63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71480"/>
            <a:ext cx="2714644" cy="2818720"/>
          </a:xfrm>
          <a:prstGeom prst="rect">
            <a:avLst/>
          </a:prstGeom>
          <a:noFill/>
        </p:spPr>
      </p:pic>
      <p:pic>
        <p:nvPicPr>
          <p:cNvPr id="3074" name="Picture 2" descr="C:\Users\fake\Documents\mini-bukva_O_v_kartinka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429000"/>
            <a:ext cx="2500330" cy="3027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38351 0.11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37934 -0.2310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Новая папка\рамки. анімація\картинки\1301010317_amazing-3d-animated-wallpaper-part-3-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72198" y="3000372"/>
            <a:ext cx="3476626" cy="3476626"/>
          </a:xfrm>
          <a:prstGeom prst="rect">
            <a:avLst/>
          </a:prstGeom>
          <a:noFill/>
        </p:spPr>
      </p:pic>
      <p:pic>
        <p:nvPicPr>
          <p:cNvPr id="1031" name="Picture 7" descr="E:\Новая папка\рамки. анімація\картинки\mult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643446"/>
            <a:ext cx="2189245" cy="2214554"/>
          </a:xfrm>
          <a:prstGeom prst="rect">
            <a:avLst/>
          </a:prstGeom>
          <a:noFill/>
        </p:spPr>
      </p:pic>
      <p:pic>
        <p:nvPicPr>
          <p:cNvPr id="18" name="Picture 2" descr="C:\Users\fake\Documents\l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42852"/>
            <a:ext cx="1627732" cy="294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Users\fake\Documents\532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928802"/>
            <a:ext cx="1706749" cy="116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D:\0_bb783_c15e2814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42844" y="-142900"/>
            <a:ext cx="2828944" cy="2357454"/>
          </a:xfrm>
          <a:prstGeom prst="rect">
            <a:avLst/>
          </a:prstGeom>
          <a:noFill/>
        </p:spPr>
      </p:pic>
      <p:pic>
        <p:nvPicPr>
          <p:cNvPr id="1037" name="Picture 13" descr="D:\flat-35579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214290"/>
            <a:ext cx="1152613" cy="10715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000108"/>
            <a:ext cx="74295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Лиска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6600" b="1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лащить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6600" b="1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лисеня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</a:t>
            </a:r>
          </a:p>
          <a:p>
            <a:pPr algn="ctr"/>
            <a:r>
              <a:rPr lang="ru-RU" sz="66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А лосина – </a:t>
            </a:r>
            <a:r>
              <a:rPr lang="ru-RU" sz="6600" b="1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лосеня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sz="66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Лев </a:t>
            </a:r>
            <a:r>
              <a:rPr lang="ru-RU" sz="6600" b="1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ласкаво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лапою</a:t>
            </a:r>
          </a:p>
          <a:p>
            <a:pPr algn="ctr"/>
            <a:r>
              <a:rPr lang="ru-RU" sz="66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6600" b="1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Левеня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6600" b="1" dirty="0" err="1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поляпує</a:t>
            </a:r>
            <a:r>
              <a:rPr lang="ru-RU" sz="6600" b="1" dirty="0" smtClean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6600" b="1" dirty="0">
              <a:ln>
                <a:solidFill>
                  <a:schemeClr val="bg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D:\lim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857488" cy="2024735"/>
          </a:xfrm>
          <a:prstGeom prst="rect">
            <a:avLst/>
          </a:prstGeom>
          <a:noFill/>
        </p:spPr>
      </p:pic>
      <p:pic>
        <p:nvPicPr>
          <p:cNvPr id="2053" name="Picture 5" descr="D:\Leaf1_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14818"/>
            <a:ext cx="3286116" cy="2407536"/>
          </a:xfrm>
          <a:prstGeom prst="rect">
            <a:avLst/>
          </a:prstGeom>
          <a:noFill/>
        </p:spPr>
      </p:pic>
      <p:pic>
        <p:nvPicPr>
          <p:cNvPr id="7" name="Picture 13" descr="D:\flat-35579_6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2627" y="857232"/>
            <a:ext cx="2581373" cy="2399871"/>
          </a:xfrm>
          <a:prstGeom prst="rect">
            <a:avLst/>
          </a:prstGeom>
          <a:noFill/>
        </p:spPr>
      </p:pic>
      <p:pic>
        <p:nvPicPr>
          <p:cNvPr id="2056" name="Picture 8" descr="D:\d51668f78b33c8a0cc3c9b6ece68ad3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42852"/>
            <a:ext cx="2857520" cy="1950760"/>
          </a:xfrm>
          <a:prstGeom prst="rect">
            <a:avLst/>
          </a:prstGeom>
          <a:noFill/>
        </p:spPr>
      </p:pic>
      <p:pic>
        <p:nvPicPr>
          <p:cNvPr id="2057" name="Picture 9" descr="D:\l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276621" y="4000504"/>
            <a:ext cx="2867379" cy="2682289"/>
          </a:xfrm>
          <a:prstGeom prst="rect">
            <a:avLst/>
          </a:prstGeom>
          <a:noFill/>
        </p:spPr>
      </p:pic>
      <p:pic>
        <p:nvPicPr>
          <p:cNvPr id="2058" name="Picture 10" descr="D:\Swallow-P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561408">
            <a:off x="-39596" y="2977991"/>
            <a:ext cx="2411247" cy="2090569"/>
          </a:xfrm>
          <a:prstGeom prst="rect">
            <a:avLst/>
          </a:prstGeom>
          <a:noFill/>
        </p:spPr>
      </p:pic>
      <p:pic>
        <p:nvPicPr>
          <p:cNvPr id="2050" name="Picture 2" descr="D:\wVy4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1643050"/>
            <a:ext cx="3214710" cy="434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wVy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3000396" cy="4058867"/>
          </a:xfrm>
          <a:prstGeom prst="rect">
            <a:avLst/>
          </a:prstGeom>
          <a:noFill/>
        </p:spPr>
      </p:pic>
      <p:pic>
        <p:nvPicPr>
          <p:cNvPr id="3076" name="Picture 4" descr="D:\ZBCF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2606746" cy="3548071"/>
          </a:xfrm>
          <a:prstGeom prst="rect">
            <a:avLst/>
          </a:prstGeom>
          <a:noFill/>
        </p:spPr>
      </p:pic>
      <p:pic>
        <p:nvPicPr>
          <p:cNvPr id="3077" name="Picture 5" descr="D:\54ih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24202"/>
            <a:ext cx="3000384" cy="3633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28681 0.1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28073 -0.28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ZBCF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2857520" cy="3889402"/>
          </a:xfrm>
          <a:prstGeom prst="rect">
            <a:avLst/>
          </a:prstGeom>
          <a:noFill/>
        </p:spPr>
      </p:pic>
      <p:pic>
        <p:nvPicPr>
          <p:cNvPr id="4" name="Picture 3" descr="D:\54ih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286124"/>
            <a:ext cx="2949255" cy="3571876"/>
          </a:xfrm>
          <a:prstGeom prst="rect">
            <a:avLst/>
          </a:prstGeom>
          <a:noFill/>
        </p:spPr>
      </p:pic>
      <p:pic>
        <p:nvPicPr>
          <p:cNvPr id="4098" name="Picture 2" descr="D:\0_87049_91a3656a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92867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2813 0.17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31753 -0.28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D:\d51668f78b33c8a0cc3c9b6ece68ad3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2197526" cy="1500197"/>
          </a:xfrm>
          <a:prstGeom prst="rect">
            <a:avLst/>
          </a:prstGeom>
          <a:noFill/>
        </p:spPr>
      </p:pic>
      <p:pic>
        <p:nvPicPr>
          <p:cNvPr id="5124" name="Picture 4" descr="D:\bratac_forest-555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4809" y="214290"/>
            <a:ext cx="4059191" cy="2867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714356"/>
            <a:ext cx="74739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бігла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         .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5" name="Picture 5" descr="D:\t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857364"/>
            <a:ext cx="2000264" cy="2041446"/>
          </a:xfrm>
          <a:prstGeom prst="rect">
            <a:avLst/>
          </a:prstGeom>
          <a:noFill/>
        </p:spPr>
      </p:pic>
      <p:pic>
        <p:nvPicPr>
          <p:cNvPr id="5126" name="Picture 6" descr="D:\0_55dbc_7dd56fa4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163" y="2214554"/>
            <a:ext cx="2618739" cy="15716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00232" y="3714752"/>
            <a:ext cx="63623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uk-UA" sz="8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був  під      .  </a:t>
            </a:r>
            <a:endParaRPr lang="ru-RU" sz="8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3116"/>
            <a:ext cx="89297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uk-UA" sz="8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     сиділа       .  </a:t>
            </a:r>
            <a:r>
              <a:rPr lang="uk-UA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5143512"/>
            <a:ext cx="67983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нього        .  </a:t>
            </a:r>
            <a:endParaRPr lang="ru-RU" sz="88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30" name="Picture 10" descr="D:\imagesап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5000636"/>
            <a:ext cx="1500198" cy="1500198"/>
          </a:xfrm>
          <a:prstGeom prst="rect">
            <a:avLst/>
          </a:prstGeom>
          <a:noFill/>
        </p:spPr>
      </p:pic>
      <p:pic>
        <p:nvPicPr>
          <p:cNvPr id="5129" name="Picture 9" descr="D:\3c9e356dfc98.png"/>
          <p:cNvPicPr>
            <a:picLocks noChangeAspect="1" noChangeArrowheads="1"/>
          </p:cNvPicPr>
          <p:nvPr/>
        </p:nvPicPr>
        <p:blipFill>
          <a:blip r:embed="rId8" cstate="print"/>
          <a:srcRect l="31250" t="50047" r="39814" b="8451"/>
          <a:stretch>
            <a:fillRect/>
          </a:stretch>
        </p:blipFill>
        <p:spPr bwMode="auto">
          <a:xfrm>
            <a:off x="5857884" y="3143248"/>
            <a:ext cx="1571636" cy="2137424"/>
          </a:xfrm>
          <a:prstGeom prst="rect">
            <a:avLst/>
          </a:prstGeom>
          <a:noFill/>
        </p:spPr>
      </p:pic>
      <p:pic>
        <p:nvPicPr>
          <p:cNvPr id="5131" name="Picture 11" descr="D:\0_5072c_4b4068f0_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86124"/>
            <a:ext cx="2071670" cy="2071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6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Leaf1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74713">
            <a:off x="-450420" y="2381629"/>
            <a:ext cx="4749835" cy="3479914"/>
          </a:xfrm>
          <a:prstGeom prst="rect">
            <a:avLst/>
          </a:prstGeom>
          <a:noFill/>
        </p:spPr>
      </p:pic>
      <p:pic>
        <p:nvPicPr>
          <p:cNvPr id="6147" name="Picture 3" descr="D:\0_50758_bc82b289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04"/>
            <a:ext cx="4691632" cy="3313120"/>
          </a:xfrm>
          <a:prstGeom prst="rect">
            <a:avLst/>
          </a:prstGeom>
          <a:noFill/>
        </p:spPr>
      </p:pic>
      <p:pic>
        <p:nvPicPr>
          <p:cNvPr id="6148" name="Picture 4" descr="D:\0_55e4e_da147a01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71481"/>
            <a:ext cx="2805643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3857628"/>
            <a:ext cx="87868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 b="1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  +  1 = 3</a:t>
            </a:r>
            <a:endParaRPr lang="ru-RU" sz="16600" b="1" dirty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Новая папка\рамки. анімація\Фони для презентацій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00042"/>
            <a:ext cx="6929486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Тигренятко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тигром-татом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Тренувалися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стрибати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7" descr="C:\Users\123\Documents\рамки. анімація\анимашки\malenkie-tigr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928802"/>
            <a:ext cx="3251266" cy="476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0_5072b_e13bc4f1_L.png"/>
          <p:cNvPicPr>
            <a:picLocks noChangeAspect="1" noChangeArrowheads="1"/>
          </p:cNvPicPr>
          <p:nvPr/>
        </p:nvPicPr>
        <p:blipFill>
          <a:blip r:embed="rId3" cstate="print"/>
          <a:srcRect l="23276" t="24828" r="17758" b="11551"/>
          <a:stretch>
            <a:fillRect/>
          </a:stretch>
        </p:blipFill>
        <p:spPr bwMode="auto">
          <a:xfrm>
            <a:off x="4500562" y="285728"/>
            <a:ext cx="3469099" cy="3742975"/>
          </a:xfrm>
          <a:prstGeom prst="rect">
            <a:avLst/>
          </a:prstGeom>
          <a:noFill/>
        </p:spPr>
      </p:pic>
      <p:pic>
        <p:nvPicPr>
          <p:cNvPr id="1028" name="Picture 4" descr="D:\kak_zamorozit_grib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42852"/>
            <a:ext cx="3590230" cy="3643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286124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 + 2 = 3</a:t>
            </a:r>
            <a:endParaRPr lang="ru-RU" sz="199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\рамки. анімація\Фони для презентацій\5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357430"/>
            <a:ext cx="60524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МОЛОДЦІ!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Новая папка\рамки. анімація\Фони для презентацій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785794"/>
            <a:ext cx="4619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8800" b="1" dirty="0"/>
              <a:t>і</a:t>
            </a:r>
            <a:endParaRPr lang="ru-RU" sz="8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35716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/>
              <a:t>_</a:t>
            </a:r>
            <a:endParaRPr lang="ru-RU" sz="7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714356"/>
            <a:ext cx="23574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звірі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500438"/>
            <a:ext cx="4619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8800" b="1" dirty="0" smtClean="0"/>
              <a:t>і</a:t>
            </a:r>
            <a:endParaRPr lang="ru-RU" sz="8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3071810"/>
            <a:ext cx="747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dirty="0" smtClean="0"/>
              <a:t>_</a:t>
            </a:r>
            <a:endParaRPr lang="ru-RU" sz="8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3643314"/>
            <a:ext cx="2708562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птахи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E:\Новая папка\рамки. анімація\картинки\HibouEcout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14686"/>
            <a:ext cx="1910285" cy="2214578"/>
          </a:xfrm>
          <a:prstGeom prst="rect">
            <a:avLst/>
          </a:prstGeom>
          <a:noFill/>
        </p:spPr>
      </p:pic>
      <p:pic>
        <p:nvPicPr>
          <p:cNvPr id="2051" name="Picture 3" descr="E:\Новая папка\рамки. анімація\картинки\0_56599_56dae4ab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85728"/>
            <a:ext cx="2071702" cy="2299589"/>
          </a:xfrm>
          <a:prstGeom prst="rect">
            <a:avLst/>
          </a:prstGeom>
          <a:noFill/>
        </p:spPr>
      </p:pic>
      <p:pic>
        <p:nvPicPr>
          <p:cNvPr id="2052" name="Picture 4" descr="E:\Новая папка\рамки. анімація\картинки\Photo 03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0"/>
            <a:ext cx="2483247" cy="2786082"/>
          </a:xfrm>
          <a:prstGeom prst="rect">
            <a:avLst/>
          </a:prstGeom>
          <a:noFill/>
        </p:spPr>
      </p:pic>
      <p:pic>
        <p:nvPicPr>
          <p:cNvPr id="2053" name="Picture 5" descr="E:\Новая папка\рамки. анімація\картинки\Photo 89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071810"/>
            <a:ext cx="1571636" cy="2514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Новая папка\рамки. анімація\Фони для презентацій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8" descr="C:\Users\123\Desktop\Новая папка12345\Новая папка\koshkia-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00042"/>
            <a:ext cx="2571768" cy="24888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850112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dirty="0" smtClean="0"/>
              <a:t>Тут       .</a:t>
            </a:r>
          </a:p>
          <a:p>
            <a:r>
              <a:rPr lang="uk-UA" sz="16600" dirty="0" smtClean="0"/>
              <a:t>У кота    . </a:t>
            </a:r>
            <a:endParaRPr lang="ru-RU" sz="16600" dirty="0"/>
          </a:p>
        </p:txBody>
      </p:sp>
      <p:pic>
        <p:nvPicPr>
          <p:cNvPr id="3076" name="Picture 4" descr="E:\Новая папка\рамки. анімація\картинки\Photo 1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57884" y="4071942"/>
            <a:ext cx="2792566" cy="2047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Новая папка\рамки. анімація\шаблони презентацій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7979" b="12233"/>
          <a:stretch>
            <a:fillRect/>
          </a:stretch>
        </p:blipFill>
        <p:spPr bwMode="auto">
          <a:xfrm>
            <a:off x="5000628" y="3405166"/>
            <a:ext cx="4143372" cy="345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661" y="0"/>
            <a:ext cx="2871339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47162"/>
            <a:ext cx="2857488" cy="2310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428604"/>
            <a:ext cx="7000924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Ворона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сороці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намисто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купила.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намисті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сорока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намистинки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лічила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Новая папка\рамки. анімація\шаблони презентацій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815916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Новая папка\рамки. анімація\шаблони презентацій\1632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033" t="11765" r="8650" b="8235"/>
          <a:stretch>
            <a:fillRect/>
          </a:stretch>
        </p:blipFill>
        <p:spPr bwMode="auto">
          <a:xfrm>
            <a:off x="214282" y="785794"/>
            <a:ext cx="832042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E:\Новая папка\рамки. анімація\Фони для презентацій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C:\Users\fake\Documents\grandfathe-picture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86446" y="1161859"/>
            <a:ext cx="3929090" cy="5696141"/>
          </a:xfrm>
          <a:prstGeom prst="rect">
            <a:avLst/>
          </a:prstGeom>
          <a:noFill/>
        </p:spPr>
      </p:pic>
      <p:pic>
        <p:nvPicPr>
          <p:cNvPr id="1035" name="Picture 11" descr="C:\Users\fake\Documents\apple-25251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4"/>
            <a:ext cx="2357454" cy="27992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71438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дідусь Опанас</a:t>
            </a:r>
          </a:p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 купив ананас.</a:t>
            </a:r>
          </a:p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Ананас, </a:t>
            </a:r>
            <a:r>
              <a:rPr lang="uk-U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ананас</a:t>
            </a:r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Почастуємо і вас.</a:t>
            </a:r>
          </a:p>
          <a:p>
            <a:pPr algn="ctr"/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Новая папка\рамки. анімація\Фони для презентацій\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1" descr="C:\Users\fake\Documents\apple-2525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357454" cy="2799203"/>
          </a:xfrm>
          <a:prstGeom prst="rect">
            <a:avLst/>
          </a:prstGeom>
          <a:noFill/>
        </p:spPr>
      </p:pic>
      <p:pic>
        <p:nvPicPr>
          <p:cNvPr id="1026" name="Picture 2" descr="C:\Users\fake\Documents\bu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3810000" cy="2847975"/>
          </a:xfrm>
          <a:prstGeom prst="rect">
            <a:avLst/>
          </a:prstGeom>
          <a:noFill/>
        </p:spPr>
      </p:pic>
      <p:pic>
        <p:nvPicPr>
          <p:cNvPr id="1033" name="Picture 9" descr="C:\Users\fake\Documents\apelsi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85728"/>
            <a:ext cx="3137429" cy="2357454"/>
          </a:xfrm>
          <a:prstGeom prst="rect">
            <a:avLst/>
          </a:prstGeom>
          <a:noFill/>
        </p:spPr>
      </p:pic>
      <p:pic>
        <p:nvPicPr>
          <p:cNvPr id="1035" name="Picture 11" descr="C:\Users\fake\Documents\4791455-shark-scuba-diver-on-sea-bottom--color-illustra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56356"/>
            <a:ext cx="2984290" cy="3801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fake\Documents\79802919869ce97b944b986ef89a63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142984"/>
            <a:ext cx="3831494" cy="3978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117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fake</dc:creator>
  <cp:lastModifiedBy>Admin</cp:lastModifiedBy>
  <cp:revision>41</cp:revision>
  <dcterms:created xsi:type="dcterms:W3CDTF">2012-12-07T06:33:16Z</dcterms:created>
  <dcterms:modified xsi:type="dcterms:W3CDTF">2013-01-29T19:25:07Z</dcterms:modified>
</cp:coreProperties>
</file>