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6" r:id="rId3"/>
    <p:sldId id="307" r:id="rId4"/>
    <p:sldId id="277" r:id="rId5"/>
    <p:sldId id="308" r:id="rId6"/>
    <p:sldId id="309" r:id="rId7"/>
    <p:sldId id="310" r:id="rId8"/>
    <p:sldId id="311" r:id="rId9"/>
    <p:sldId id="312" r:id="rId10"/>
    <p:sldId id="313" r:id="rId11"/>
    <p:sldId id="278" r:id="rId12"/>
    <p:sldId id="279" r:id="rId13"/>
    <p:sldId id="287" r:id="rId14"/>
    <p:sldId id="284" r:id="rId15"/>
    <p:sldId id="280" r:id="rId16"/>
    <p:sldId id="317" r:id="rId17"/>
    <p:sldId id="318" r:id="rId18"/>
    <p:sldId id="319" r:id="rId19"/>
    <p:sldId id="320" r:id="rId20"/>
    <p:sldId id="321" r:id="rId21"/>
    <p:sldId id="32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3C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DEF6A-DB67-4C5B-B58B-7BBAC12D2E61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9227F0-79C0-47BE-8114-363B516BA2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ЗАРАЗ ХОЧУ КАЗОЧКУ ,ВАМ, ДРУЗ</a:t>
            </a:r>
            <a:r>
              <a:rPr lang="uk-UA" dirty="0" smtClean="0"/>
              <a:t>І,РОЗКАЗАТИ…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/>
          <a:lstStyle/>
          <a:p>
            <a:r>
              <a:rPr lang="uk-UA" dirty="0" smtClean="0"/>
              <a:t>ЗНВК №42</a:t>
            </a:r>
            <a:endParaRPr lang="ru-RU" dirty="0"/>
          </a:p>
        </p:txBody>
      </p:sp>
      <p:pic>
        <p:nvPicPr>
          <p:cNvPr id="1026" name="Picture 2" descr="D:\света\ЕКОклас\школ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076056" cy="335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508050_large_3365178_aibol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559" y="404664"/>
            <a:ext cx="8479905" cy="6048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692" y="214290"/>
            <a:ext cx="6470828" cy="63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4290"/>
            <a:ext cx="6385912" cy="623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4290"/>
            <a:ext cx="6457920" cy="645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728"/>
            <a:ext cx="6529358" cy="61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varezki2_resiz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9251487">
            <a:off x="6235307" y="-472155"/>
            <a:ext cx="2044712" cy="40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214290"/>
            <a:ext cx="6600796" cy="61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5532107" cy="4149080"/>
          </a:xfrm>
          <a:prstGeom prst="rect">
            <a:avLst/>
          </a:prstGeom>
        </p:spPr>
      </p:pic>
      <p:pic>
        <p:nvPicPr>
          <p:cNvPr id="5" name="Рисунок 4" descr="90215529_large_solovey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3848803" cy="281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olik_1351748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3377952" cy="2533464"/>
          </a:xfrm>
          <a:prstGeom prst="rect">
            <a:avLst/>
          </a:prstGeom>
        </p:spPr>
      </p:pic>
      <p:pic>
        <p:nvPicPr>
          <p:cNvPr id="5" name="Рисунок 4" descr="krolik_1351748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377952" cy="253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gsquirrr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688632" cy="3834686"/>
          </a:xfrm>
          <a:prstGeom prst="rect">
            <a:avLst/>
          </a:prstGeom>
        </p:spPr>
      </p:pic>
      <p:pic>
        <p:nvPicPr>
          <p:cNvPr id="5" name="Рисунок 4" descr="I2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96752"/>
            <a:ext cx="2133600" cy="1959864"/>
          </a:xfrm>
          <a:prstGeom prst="rect">
            <a:avLst/>
          </a:prstGeom>
        </p:spPr>
      </p:pic>
      <p:pic>
        <p:nvPicPr>
          <p:cNvPr id="6" name="Рисунок 5" descr="I2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437112"/>
            <a:ext cx="2133600" cy="1959864"/>
          </a:xfrm>
          <a:prstGeom prst="rect">
            <a:avLst/>
          </a:prstGeom>
        </p:spPr>
      </p:pic>
      <p:pic>
        <p:nvPicPr>
          <p:cNvPr id="7" name="Рисунок 6" descr="I2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09120"/>
            <a:ext cx="2133600" cy="1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7483"/>
            <a:ext cx="5112568" cy="640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3684b376c002b6044339ba36c0ae5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4222"/>
            <a:ext cx="7488832" cy="67437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F6E56E7"/>
          <p:cNvPicPr/>
          <p:nvPr/>
        </p:nvPicPr>
        <p:blipFill>
          <a:blip r:embed="rId2" cstate="print"/>
          <a:srcRect b="38"/>
          <a:stretch>
            <a:fillRect/>
          </a:stretch>
        </p:blipFill>
        <p:spPr bwMode="auto">
          <a:xfrm>
            <a:off x="395536" y="404664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ДО ЗУСТР</a:t>
            </a:r>
            <a:r>
              <a:rPr lang="uk-UA" sz="7200" dirty="0" smtClean="0">
                <a:solidFill>
                  <a:srgbClr val="FF0000"/>
                </a:solidFill>
              </a:rPr>
              <a:t>ІЧІ 1 ВЕРЕСНЯ!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2" descr="D:\света\ЕКОклас\школ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076056" cy="335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sk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37272"/>
            <a:ext cx="5760639" cy="61600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78647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go-koza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3482" y="404664"/>
            <a:ext cx="6266830" cy="6192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лесик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488" y="384182"/>
            <a:ext cx="7589920" cy="60691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t-petuh-i-li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489" y="404664"/>
            <a:ext cx="8036967" cy="6048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568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3019" y="404664"/>
            <a:ext cx="5273277" cy="6192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___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327" y="260648"/>
            <a:ext cx="8140129" cy="6192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19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А ЗАРАЗ ХОЧУ КАЗОЧКУ ,ВАМ, ДРУЗІ,РОЗКАЗАТИ…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 ЗУСТРІЧІ 1 ВЕРЕСНЯ!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53</cp:revision>
  <dcterms:created xsi:type="dcterms:W3CDTF">2011-10-10T14:47:10Z</dcterms:created>
  <dcterms:modified xsi:type="dcterms:W3CDTF">2015-04-07T16:34:55Z</dcterms:modified>
</cp:coreProperties>
</file>