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nvk42@ukr.ne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1288" y="4286255"/>
            <a:ext cx="3208430" cy="239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82153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1.Як запобігти винищенню птахів?</a:t>
            </a:r>
          </a:p>
          <a:p>
            <a:pPr algn="ctr"/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2.ЕКОдизайн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3.Карнаух Ксенія, Карнаух Максим,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Зайченко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Олег, Самарська Катерина,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Проценко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Володимир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uk-UA" sz="2800" b="1" dirty="0" smtClean="0"/>
              <a:t> Запорізький навчально-виховний комплекс №42</a:t>
            </a:r>
            <a:r>
              <a:rPr lang="ru-RU" sz="2800" b="1" i="1" dirty="0" smtClean="0"/>
              <a:t>;</a:t>
            </a:r>
            <a:r>
              <a:rPr lang="uk-UA" sz="2800" b="1" dirty="0" smtClean="0"/>
              <a:t> адреса : вулиця Шевченка, 277а</a:t>
            </a:r>
            <a:r>
              <a:rPr lang="ru-RU" sz="2800" b="1" i="1" dirty="0" smtClean="0"/>
              <a:t> ;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телефон: 65-32-48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електронна пошта: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znvk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42@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ukr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net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5.Ахмадєєва Світлана Миколаївна,ЗНВК №42, вчитель початкових класів,68-87-23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er\Desktop\Фото05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1" y="4662479"/>
            <a:ext cx="2786081" cy="2089561"/>
          </a:xfrm>
          <a:prstGeom prst="rect">
            <a:avLst/>
          </a:prstGeom>
          <a:noFill/>
        </p:spPr>
      </p:pic>
      <p:pic>
        <p:nvPicPr>
          <p:cNvPr id="6" name="Рисунок 5" descr="IMG_04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4509120"/>
            <a:ext cx="2483768" cy="1862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2836" y="4429131"/>
            <a:ext cx="3016882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C:\Users\User\Desktop\Фото0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429132"/>
            <a:ext cx="3049587" cy="228719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нашому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і дуже багато дерев винищено, тому багатьом птахам нічого їсти. Ми вирішили цю проблему </a:t>
            </a:r>
            <a:r>
              <a:rPr lang="uk-UA" sz="3100" dirty="0" err="1" smtClean="0"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3100" dirty="0" err="1" smtClean="0">
                <a:latin typeface="Times New Roman" pitchFamily="18" charset="0"/>
                <a:cs typeface="Times New Roman" pitchFamily="18" charset="0"/>
              </a:rPr>
              <a:t>язати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: кожного року ми всією школою проводимо конкурс на кращу годівничку, хлопці на уроках праці роблять розгортки цих годівниць , а діти разом з батьками виготовляють їх.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04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725144"/>
            <a:ext cx="2843808" cy="2132856"/>
          </a:xfrm>
          <a:prstGeom prst="rect">
            <a:avLst/>
          </a:prstGeom>
        </p:spPr>
      </p:pic>
      <p:pic>
        <p:nvPicPr>
          <p:cNvPr id="6" name="Рисунок 5" descr="IMG_04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068960"/>
            <a:ext cx="2411760" cy="1808820"/>
          </a:xfrm>
          <a:prstGeom prst="rect">
            <a:avLst/>
          </a:prstGeom>
        </p:spPr>
      </p:pic>
      <p:pic>
        <p:nvPicPr>
          <p:cNvPr id="8" name="Рисунок 7" descr="IMG_04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3068960"/>
            <a:ext cx="2195736" cy="1646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5514" y="4214817"/>
            <a:ext cx="3304204" cy="2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</p:spPr>
        <p:txBody>
          <a:bodyPr>
            <a:normAutofit/>
          </a:bodyPr>
          <a:lstStyle/>
          <a:p>
            <a:pPr algn="l"/>
            <a:r>
              <a:rPr lang="uk-UA" sz="2800" dirty="0" smtClean="0"/>
              <a:t>1.Вивчення матеріалу про птахів.</a:t>
            </a:r>
            <a:br>
              <a:rPr lang="uk-UA" sz="2800" dirty="0" smtClean="0"/>
            </a:br>
            <a:r>
              <a:rPr lang="uk-UA" sz="2800" dirty="0" smtClean="0"/>
              <a:t>2.Виготовлення годівниць.</a:t>
            </a:r>
            <a:br>
              <a:rPr lang="uk-UA" sz="2800" dirty="0" smtClean="0"/>
            </a:br>
            <a:r>
              <a:rPr lang="uk-UA" sz="2800" dirty="0" smtClean="0"/>
              <a:t>3.Проведення конкурсу:</a:t>
            </a:r>
            <a:r>
              <a:rPr lang="uk-UA" sz="2800" dirty="0" err="1" smtClean="0"/>
              <a:t>”Краща</a:t>
            </a:r>
            <a:r>
              <a:rPr lang="uk-UA" sz="2800" dirty="0" smtClean="0"/>
              <a:t> </a:t>
            </a:r>
            <a:r>
              <a:rPr lang="uk-UA" sz="2800" dirty="0" err="1" smtClean="0"/>
              <a:t>годівниця”</a:t>
            </a:r>
            <a:r>
              <a:rPr lang="uk-UA" sz="2800" dirty="0" smtClean="0"/>
              <a:t>.</a:t>
            </a:r>
            <a:br>
              <a:rPr lang="uk-UA" sz="2800" dirty="0" smtClean="0"/>
            </a:br>
            <a:r>
              <a:rPr lang="uk-UA" sz="2800" dirty="0" smtClean="0"/>
              <a:t>4.Слідкування за птахами біля школи та вдома.</a:t>
            </a:r>
            <a:br>
              <a:rPr lang="uk-UA" sz="2800" dirty="0" smtClean="0"/>
            </a:br>
            <a:r>
              <a:rPr lang="uk-UA" sz="2800" dirty="0" smtClean="0"/>
              <a:t>5.Запис своїх спостережень.</a:t>
            </a:r>
            <a:br>
              <a:rPr lang="uk-UA" sz="2800" dirty="0" smtClean="0"/>
            </a:br>
            <a:r>
              <a:rPr lang="uk-UA" sz="2800" dirty="0" smtClean="0"/>
              <a:t>6.Конкурс малюнків:</a:t>
            </a:r>
            <a:r>
              <a:rPr lang="uk-UA" sz="2800" dirty="0" err="1" smtClean="0"/>
              <a:t>”Птахи”</a:t>
            </a:r>
            <a:r>
              <a:rPr lang="uk-UA" sz="2800" dirty="0" smtClean="0"/>
              <a:t>.</a:t>
            </a:r>
            <a:br>
              <a:rPr lang="uk-UA" sz="2800" dirty="0" smtClean="0"/>
            </a:br>
            <a:r>
              <a:rPr lang="uk-UA" sz="2800" dirty="0" smtClean="0"/>
              <a:t>7.Складання презентацій: </a:t>
            </a:r>
            <a:r>
              <a:rPr lang="uk-UA" sz="2800" dirty="0" err="1" smtClean="0"/>
              <a:t>“Що</a:t>
            </a:r>
            <a:r>
              <a:rPr lang="uk-UA" sz="2800" dirty="0" smtClean="0"/>
              <a:t> нового я дізнався про птахів?”.</a:t>
            </a:r>
            <a:endParaRPr lang="ru-RU" sz="2800" dirty="0"/>
          </a:p>
        </p:txBody>
      </p:sp>
      <p:pic>
        <p:nvPicPr>
          <p:cNvPr id="5" name="Рисунок 4" descr="IMG_04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861048"/>
            <a:ext cx="2651787" cy="1988840"/>
          </a:xfrm>
          <a:prstGeom prst="rect">
            <a:avLst/>
          </a:prstGeom>
        </p:spPr>
      </p:pic>
      <p:pic>
        <p:nvPicPr>
          <p:cNvPr id="6" name="Рисунок 5" descr="IMG_04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4941168"/>
            <a:ext cx="2435763" cy="1826822"/>
          </a:xfrm>
          <a:prstGeom prst="rect">
            <a:avLst/>
          </a:prstGeom>
        </p:spPr>
      </p:pic>
      <p:pic>
        <p:nvPicPr>
          <p:cNvPr id="7" name="Рисунок 6" descr="IMG_04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3356992"/>
            <a:ext cx="2843808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1288" y="4286255"/>
            <a:ext cx="3208430" cy="239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User\Desktop\Фото0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14290"/>
            <a:ext cx="2413000" cy="3217334"/>
          </a:xfrm>
          <a:prstGeom prst="rect">
            <a:avLst/>
          </a:prstGeom>
          <a:noFill/>
        </p:spPr>
      </p:pic>
      <p:pic>
        <p:nvPicPr>
          <p:cNvPr id="1027" name="Picture 3" descr="C:\Users\User\Desktop\Фото05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14290"/>
            <a:ext cx="3049587" cy="2287190"/>
          </a:xfrm>
          <a:prstGeom prst="rect">
            <a:avLst/>
          </a:prstGeom>
          <a:noFill/>
        </p:spPr>
      </p:pic>
      <p:pic>
        <p:nvPicPr>
          <p:cNvPr id="1028" name="Picture 4" descr="C:\Users\User\Desktop\Фото05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142852"/>
            <a:ext cx="2786082" cy="2089561"/>
          </a:xfrm>
          <a:prstGeom prst="rect">
            <a:avLst/>
          </a:prstGeom>
          <a:noFill/>
        </p:spPr>
      </p:pic>
      <p:pic>
        <p:nvPicPr>
          <p:cNvPr id="6" name="Picture 15" descr="Изображение 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79512" y="3356992"/>
            <a:ext cx="5328642" cy="327518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836119"/>
            <a:ext cx="2710654" cy="202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571480"/>
            <a:ext cx="84296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/>
              <a:t>Ми із задоволенням будемо продовжувати свою роботу. Про проведену роботу Ви можете подивитися на сайті:</a:t>
            </a:r>
            <a:r>
              <a:rPr lang="en-US" b="1" dirty="0" err="1" smtClean="0"/>
              <a:t>nahalnaskola</a:t>
            </a:r>
            <a:r>
              <a:rPr lang="uk-UA" b="1" dirty="0" smtClean="0"/>
              <a:t>42.</a:t>
            </a:r>
            <a:r>
              <a:rPr lang="en-US" b="1" dirty="0" err="1" smtClean="0"/>
              <a:t>jimdo</a:t>
            </a:r>
            <a:r>
              <a:rPr lang="uk-UA" b="1" dirty="0" smtClean="0"/>
              <a:t>.</a:t>
            </a:r>
            <a:r>
              <a:rPr lang="en-US" b="1" dirty="0" smtClean="0"/>
              <a:t>com</a:t>
            </a:r>
            <a:r>
              <a:rPr lang="ru-RU" b="1" dirty="0" smtClean="0"/>
              <a:t>.</a:t>
            </a: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1.Інтегрований урок з природознавства </a:t>
            </a:r>
            <a:r>
              <a:rPr lang="uk-UA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Птахи</a:t>
            </a:r>
            <a:r>
              <a:rPr lang="uk-UA" dirty="0" smtClean="0"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cs typeface="Times New Roman" pitchFamily="18" charset="0"/>
              </a:rPr>
              <a:t>2.Презентації про птахів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0000FF"/>
                </a:solidFill>
              </a:rPr>
              <a:t> «Наши пернатые друзья».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cs typeface="Times New Roman" pitchFamily="18" charset="0"/>
              </a:rPr>
              <a:t>3.Малюнки птахів.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cs typeface="Times New Roman" pitchFamily="18" charset="0"/>
              </a:rPr>
              <a:t>4.Навіть в новорічному святі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cs typeface="Times New Roman" pitchFamily="18" charset="0"/>
              </a:rPr>
              <a:t> сценка з участю сови.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cs typeface="Times New Roman" pitchFamily="18" charset="0"/>
              </a:rPr>
              <a:t>5.Презентація:</a:t>
            </a:r>
            <a:r>
              <a:rPr lang="uk-UA" dirty="0" err="1" smtClean="0">
                <a:latin typeface="Arial" pitchFamily="34" charset="0"/>
                <a:cs typeface="Times New Roman" pitchFamily="18" charset="0"/>
              </a:rPr>
              <a:t>“Підгодуй</a:t>
            </a:r>
            <a:r>
              <a:rPr lang="uk-UA" dirty="0" smtClean="0">
                <a:latin typeface="Arial" pitchFamily="34" charset="0"/>
                <a:cs typeface="Times New Roman" pitchFamily="18" charset="0"/>
              </a:rPr>
              <a:t> птахів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cs typeface="Times New Roman" pitchFamily="18" charset="0"/>
              </a:rPr>
              <a:t>взимку, вони тобі віддячать </a:t>
            </a:r>
            <a:r>
              <a:rPr lang="uk-UA" dirty="0" err="1" smtClean="0">
                <a:latin typeface="Arial" pitchFamily="34" charset="0"/>
                <a:cs typeface="Times New Roman" pitchFamily="18" charset="0"/>
              </a:rPr>
              <a:t>влітку”</a:t>
            </a:r>
            <a:endParaRPr lang="uk-UA" dirty="0" smtClean="0">
              <a:latin typeface="Arial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cs typeface="Times New Roman" pitchFamily="18" charset="0"/>
              </a:rPr>
              <a:t>6.Екопроект:</a:t>
            </a:r>
            <a:r>
              <a:rPr lang="uk-UA" dirty="0" err="1" smtClean="0">
                <a:latin typeface="Arial" pitchFamily="34" charset="0"/>
                <a:cs typeface="Times New Roman" pitchFamily="18" charset="0"/>
              </a:rPr>
              <a:t>”Чарівний</a:t>
            </a:r>
            <a:r>
              <a:rPr lang="uk-UA" dirty="0" smtClean="0">
                <a:latin typeface="Arial" pitchFamily="34" charset="0"/>
                <a:cs typeface="Times New Roman" pitchFamily="18" charset="0"/>
              </a:rPr>
              <a:t> світ птахів!”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cs typeface="Times New Roman" pitchFamily="18" charset="0"/>
              </a:rPr>
              <a:t>	В цьому році учні разом ці своїми батьками зробили близько 150 </a:t>
            </a:r>
            <a:r>
              <a:rPr lang="uk-UA" dirty="0" err="1" smtClean="0">
                <a:latin typeface="Arial" pitchFamily="34" charset="0"/>
                <a:cs typeface="Times New Roman" pitchFamily="18" charset="0"/>
              </a:rPr>
              <a:t>годівничок.Десь</a:t>
            </a:r>
            <a:r>
              <a:rPr lang="uk-UA" dirty="0" smtClean="0">
                <a:latin typeface="Arial" pitchFamily="34" charset="0"/>
                <a:cs typeface="Times New Roman" pitchFamily="18" charset="0"/>
              </a:rPr>
              <a:t> 50 було розвішано біля школи. А всі останні почепили в тих місцях, де можна спостерігати за птахами, та їх </a:t>
            </a:r>
            <a:r>
              <a:rPr lang="uk-UA" dirty="0" err="1" smtClean="0">
                <a:latin typeface="Arial" pitchFamily="34" charset="0"/>
                <a:cs typeface="Times New Roman" pitchFamily="18" charset="0"/>
              </a:rPr>
              <a:t>годувати.Прийняли</a:t>
            </a:r>
            <a:r>
              <a:rPr lang="uk-UA" dirty="0" smtClean="0">
                <a:latin typeface="Arial" pitchFamily="34" charset="0"/>
                <a:cs typeface="Times New Roman" pitchFamily="18" charset="0"/>
              </a:rPr>
              <a:t> участь учні 1,2,3,4(разом з батьками десь близько 50 чоловік, бо діти самостійно не можуть виготовити годівниці),5,6,7,8 – десь близько 80 годівниць, а 9 та 10 класи не тільки їх виготовляли(20 штук), а ще й </a:t>
            </a:r>
            <a:r>
              <a:rPr lang="uk-UA" smtClean="0">
                <a:latin typeface="Arial" pitchFamily="34" charset="0"/>
                <a:cs typeface="Times New Roman" pitchFamily="18" charset="0"/>
              </a:rPr>
              <a:t>чепляли</a:t>
            </a:r>
            <a:r>
              <a:rPr lang="uk-UA" dirty="0" smtClean="0">
                <a:latin typeface="Arial" pitchFamily="34" charset="0"/>
                <a:cs typeface="Times New Roman" pitchFamily="18" charset="0"/>
              </a:rPr>
              <a:t>…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b="1" dirty="0" smtClean="0"/>
          </a:p>
        </p:txBody>
      </p:sp>
      <p:pic>
        <p:nvPicPr>
          <p:cNvPr id="6" name="Рисунок 5" descr="IMG_04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013176"/>
            <a:ext cx="2267744" cy="1700808"/>
          </a:xfrm>
          <a:prstGeom prst="rect">
            <a:avLst/>
          </a:prstGeom>
        </p:spPr>
      </p:pic>
      <p:pic>
        <p:nvPicPr>
          <p:cNvPr id="7" name="Рисунок 6" descr="IMG_0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196752"/>
            <a:ext cx="2267744" cy="1700808"/>
          </a:xfrm>
          <a:prstGeom prst="rect">
            <a:avLst/>
          </a:prstGeom>
        </p:spPr>
      </p:pic>
      <p:pic>
        <p:nvPicPr>
          <p:cNvPr id="8" name="Рисунок 7" descr="IMG_04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5085184"/>
            <a:ext cx="2363755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129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 В нашому районі дуже багато дерев винищено, тому багатьом птахам нічого їсти. Ми вирішили цю проблему розв`язати: кожного року ми всією школою проводимо конкурс на кращу годівничку, хлопці на уроках праці роблять розгортки цих годівниць , а діти разом з батьками виготовляють їх.</vt:lpstr>
      <vt:lpstr>1.Вивчення матеріалу про птахів. 2.Виготовлення годівниць. 3.Проведення конкурсу:”Краща годівниця”. 4.Слідкування за птахами біля школи та вдома. 5.Запис своїх спостережень. 6.Конкурс малюнків:”Птахи”. 7.Складання презентацій: “Що нового я дізнався про птахів?”.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2014-12-12T16:24:19Z</dcterms:created>
  <dcterms:modified xsi:type="dcterms:W3CDTF">2015-02-26T15:11:08Z</dcterms:modified>
</cp:coreProperties>
</file>