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nvk42@ukr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600348"/>
            <a:ext cx="3009920" cy="219576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214291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1.Вироби з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різного матеріалу без втручань в природу…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2.ЕКОінновація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3.Карнаух Ксенія, Карнаух Максим,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Зайченко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Олег, Самарська Катерина,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Проценко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Володимир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2800" b="1" dirty="0" smtClean="0"/>
              <a:t> Запорізький навчально-виховний комплекс №42</a:t>
            </a:r>
            <a:r>
              <a:rPr lang="ru-RU" sz="2800" b="1" i="1" dirty="0" smtClean="0"/>
              <a:t>;</a:t>
            </a:r>
            <a:r>
              <a:rPr lang="uk-UA" sz="2800" b="1" dirty="0" smtClean="0"/>
              <a:t> адреса : вулиця Шевченка, 277а</a:t>
            </a:r>
            <a:r>
              <a:rPr lang="ru-RU" sz="2800" b="1" i="1" dirty="0" smtClean="0"/>
              <a:t> ;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телефон: 65-32-48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електронна пошта: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znvk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42@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ukr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net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5.Ахмадєєва Світлана Миколаївна,ЗНВК №42, вчитель початкових класів,68-87-23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esktop\Фото3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61723"/>
            <a:ext cx="2928957" cy="2196277"/>
          </a:xfrm>
          <a:prstGeom prst="rect">
            <a:avLst/>
          </a:prstGeom>
          <a:noFill/>
        </p:spPr>
      </p:pic>
      <p:pic>
        <p:nvPicPr>
          <p:cNvPr id="7" name="Рисунок 6" descr="Фото08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581128"/>
            <a:ext cx="3035830" cy="22768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288" y="4286255"/>
            <a:ext cx="3208430" cy="23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 descr="C:\Users\User\Desktop\Фото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308345" cy="2480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	На нашу думку екологічна проблема є не тільки в нашому районі. Але нас вчитель навчає виробляти сувеніри, прикраси  не тільки з природного матеріалу, а й підручних матеріалів, а саме : з цукерок, ватних … , смужок, шматків тканини, ниток ,пластикового матеріалу, шарів та ін.</a:t>
            </a:r>
            <a:endParaRPr lang="ru-RU" sz="2800" dirty="0"/>
          </a:p>
        </p:txBody>
      </p:sp>
      <p:pic>
        <p:nvPicPr>
          <p:cNvPr id="6" name="Рисунок 5" descr="Фото0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84984"/>
            <a:ext cx="3793227" cy="28449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966" y="4071941"/>
            <a:ext cx="3495752" cy="2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 descr="C:\Users\User\Desktop\Фото3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3379783" cy="2534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71480"/>
            <a:ext cx="8143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1.Ми не купляємо на новий рік великих справжніх ялинок, а виготовляємо сувеніри з гілочок, які вже викидають або ж замінюємо дощиком.</a:t>
            </a:r>
          </a:p>
          <a:p>
            <a:r>
              <a:rPr lang="uk-UA" sz="2000" dirty="0" smtClean="0"/>
              <a:t>2.На кожному уроці з праці намагаємося економно використовувати матеріал(навіть маленький шматок кольорового паперу ми використовуємо для аплікації).</a:t>
            </a:r>
          </a:p>
          <a:p>
            <a:r>
              <a:rPr lang="uk-UA" sz="2000" dirty="0" smtClean="0"/>
              <a:t>3.Складаємо зайвий(використаний папір) і десь 2 рази на рік здаємо в пункти прийому макулатури, а на гроші, які отримали поповнюємо бібліотеку.</a:t>
            </a:r>
          </a:p>
          <a:p>
            <a:r>
              <a:rPr lang="uk-UA" sz="2000" dirty="0" smtClean="0"/>
              <a:t>4.Книжки, які нам видали у бібліотеці вчасно </a:t>
            </a:r>
            <a:r>
              <a:rPr lang="uk-UA" sz="2000" dirty="0" err="1" smtClean="0"/>
              <a:t>“лікуємо”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5.Проводимо рейди по зберіганню шкільного приладдя.</a:t>
            </a:r>
            <a:endParaRPr lang="ru-RU" sz="2000" dirty="0"/>
          </a:p>
        </p:txBody>
      </p:sp>
      <p:pic>
        <p:nvPicPr>
          <p:cNvPr id="5" name="Рисунок 4" descr="Фото0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7970" y="4149080"/>
            <a:ext cx="3313173" cy="24848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71678"/>
            <a:ext cx="3016881" cy="22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 descr="F:\света\фото школа 2014субботник\Фото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2928958" cy="2000264"/>
          </a:xfrm>
          <a:prstGeom prst="rect">
            <a:avLst/>
          </a:prstGeom>
          <a:noFill/>
        </p:spPr>
      </p:pic>
      <p:pic>
        <p:nvPicPr>
          <p:cNvPr id="2052" name="Picture 4" descr="C:\Users\User\Desktop\Фото3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0"/>
            <a:ext cx="2831996" cy="2123571"/>
          </a:xfrm>
          <a:prstGeom prst="rect">
            <a:avLst/>
          </a:prstGeom>
          <a:noFill/>
        </p:spPr>
      </p:pic>
      <p:pic>
        <p:nvPicPr>
          <p:cNvPr id="13" name="Рисунок 12" descr="Фото0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2656"/>
            <a:ext cx="3025141" cy="2268856"/>
          </a:xfrm>
          <a:prstGeom prst="rect">
            <a:avLst/>
          </a:prstGeom>
        </p:spPr>
      </p:pic>
      <p:pic>
        <p:nvPicPr>
          <p:cNvPr id="14" name="Рисунок 13" descr="Фото08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348880"/>
            <a:ext cx="2545088" cy="1908816"/>
          </a:xfrm>
          <a:prstGeom prst="rect">
            <a:avLst/>
          </a:prstGeom>
        </p:spPr>
      </p:pic>
      <p:pic>
        <p:nvPicPr>
          <p:cNvPr id="15" name="Рисунок 14" descr="Фото08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221088"/>
            <a:ext cx="3313173" cy="2484880"/>
          </a:xfrm>
          <a:prstGeom prst="rect">
            <a:avLst/>
          </a:prstGeom>
        </p:spPr>
      </p:pic>
      <p:pic>
        <p:nvPicPr>
          <p:cNvPr id="17" name="Рисунок 16" descr="Фото08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4005064"/>
            <a:ext cx="2070834" cy="2761112"/>
          </a:xfrm>
          <a:prstGeom prst="rect">
            <a:avLst/>
          </a:prstGeom>
        </p:spPr>
      </p:pic>
      <p:pic>
        <p:nvPicPr>
          <p:cNvPr id="18" name="Рисунок 17" descr="Фото08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8304" y="4365104"/>
            <a:ext cx="1692792" cy="2257056"/>
          </a:xfrm>
          <a:prstGeom prst="rect">
            <a:avLst/>
          </a:prstGeom>
        </p:spPr>
      </p:pic>
      <p:pic>
        <p:nvPicPr>
          <p:cNvPr id="19" name="Рисунок 18" descr="Фото08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2204864"/>
            <a:ext cx="2617096" cy="1962822"/>
          </a:xfrm>
          <a:prstGeom prst="rect">
            <a:avLst/>
          </a:prstGeom>
        </p:spPr>
      </p:pic>
      <p:pic>
        <p:nvPicPr>
          <p:cNvPr id="20" name="Рисунок 19" descr="Фото08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64088" y="4509120"/>
            <a:ext cx="2257056" cy="1692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304" y="4000504"/>
            <a:ext cx="36394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276998"/>
            <a:ext cx="84296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Ми із задоволенням будемо продовжувати свою роботу. Про проведену роботу Ви можете подивитися на сайті:</a:t>
            </a:r>
            <a:r>
              <a:rPr lang="en-US" b="1" dirty="0" err="1" smtClean="0"/>
              <a:t>nahalnaskola</a:t>
            </a:r>
            <a:r>
              <a:rPr lang="uk-UA" b="1" dirty="0" smtClean="0"/>
              <a:t>42.</a:t>
            </a:r>
            <a:r>
              <a:rPr lang="en-US" b="1" dirty="0" err="1" smtClean="0"/>
              <a:t>jimdo</a:t>
            </a:r>
            <a:r>
              <a:rPr lang="uk-UA" b="1" dirty="0" smtClean="0"/>
              <a:t>.</a:t>
            </a:r>
            <a:r>
              <a:rPr lang="en-US" b="1" dirty="0" smtClean="0"/>
              <a:t>com</a:t>
            </a:r>
            <a:endParaRPr lang="uk-UA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5.Екологічні проекти: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5.1.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 любити свій рідний край, його треба ще й знати!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5.2.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 не треба робити в лісі!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5.3.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 дерев у природі та житті людини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5.4.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на варті природи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Calibri"/>
                <a:cs typeface="Times New Roman" pitchFamily="18" charset="0"/>
              </a:rPr>
              <a:t>Ми робимо багато </a:t>
            </a:r>
            <a:r>
              <a:rPr lang="uk-UA" dirty="0" err="1" smtClean="0">
                <a:latin typeface="Calibri"/>
                <a:cs typeface="Times New Roman" pitchFamily="18" charset="0"/>
              </a:rPr>
              <a:t>виробів.В</a:t>
            </a:r>
            <a:r>
              <a:rPr lang="uk-UA" dirty="0" smtClean="0">
                <a:latin typeface="Calibri"/>
                <a:cs typeface="Times New Roman" pitchFamily="18" charset="0"/>
              </a:rPr>
              <a:t> цьому році у виставці приймали участь учні 1-4 </a:t>
            </a:r>
            <a:r>
              <a:rPr lang="uk-UA" dirty="0" err="1" smtClean="0">
                <a:latin typeface="Calibri"/>
                <a:cs typeface="Times New Roman" pitchFamily="18" charset="0"/>
              </a:rPr>
              <a:t>класів.Близько</a:t>
            </a:r>
            <a:r>
              <a:rPr lang="uk-UA" dirty="0" smtClean="0">
                <a:latin typeface="Calibri"/>
                <a:cs typeface="Times New Roman" pitchFamily="18" charset="0"/>
              </a:rPr>
              <a:t> 50 </a:t>
            </a:r>
            <a:r>
              <a:rPr lang="uk-UA" dirty="0" err="1" smtClean="0">
                <a:latin typeface="Calibri"/>
                <a:cs typeface="Times New Roman" pitchFamily="18" charset="0"/>
              </a:rPr>
              <a:t>поделок</a:t>
            </a:r>
            <a:r>
              <a:rPr lang="uk-UA" dirty="0" smtClean="0">
                <a:latin typeface="Calibri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Фото0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4081259" cy="3060944"/>
          </a:xfrm>
          <a:prstGeom prst="rect">
            <a:avLst/>
          </a:prstGeom>
        </p:spPr>
      </p:pic>
      <p:pic>
        <p:nvPicPr>
          <p:cNvPr id="6" name="Рисунок 5" descr="Фото0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20888"/>
            <a:ext cx="3769224" cy="2826918"/>
          </a:xfrm>
          <a:prstGeom prst="rect">
            <a:avLst/>
          </a:prstGeom>
        </p:spPr>
      </p:pic>
      <p:pic>
        <p:nvPicPr>
          <p:cNvPr id="7" name="Рисунок 6" descr="Фото0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509120"/>
            <a:ext cx="2929131" cy="21968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229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2014-12-12T16:23:04Z</dcterms:created>
  <dcterms:modified xsi:type="dcterms:W3CDTF">2015-02-26T15:47:43Z</dcterms:modified>
</cp:coreProperties>
</file>